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4" r:id="rId14"/>
    <p:sldId id="270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5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3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5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09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4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47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0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6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70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0409-2979-4EE4-AC2E-806BC9E61215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D03F-89F6-48B4-8720-8B1AA77F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2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90512"/>
            <a:ext cx="115919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5" y="0"/>
            <a:ext cx="11110546" cy="47417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5" y="4783701"/>
            <a:ext cx="10152185" cy="20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35"/>
            <a:ext cx="12192000" cy="60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2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202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2999275"/>
            <a:ext cx="8296275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1" y="4657711"/>
            <a:ext cx="6591300" cy="22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656" y="237365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电商系统用户模块集成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Feign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0" y="618978"/>
            <a:ext cx="10398369" cy="62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840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3846"/>
            <a:ext cx="12192000" cy="42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8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0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6" y="0"/>
            <a:ext cx="5686425" cy="659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04" y="1867266"/>
            <a:ext cx="61912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08" y="4258761"/>
            <a:ext cx="8200292" cy="25992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4" y="0"/>
            <a:ext cx="8705850" cy="245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7667"/>
            <a:ext cx="45720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7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4" y="1121752"/>
            <a:ext cx="5657163" cy="39689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1413364"/>
            <a:ext cx="6057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6" y="533766"/>
            <a:ext cx="7708656" cy="2386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5" y="3223114"/>
            <a:ext cx="7856294" cy="29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23825"/>
            <a:ext cx="120681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8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40" y="2650149"/>
            <a:ext cx="5705475" cy="3562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3692037"/>
            <a:ext cx="5961185" cy="2432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67" y="121260"/>
            <a:ext cx="58102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404" y="272534"/>
            <a:ext cx="542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【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源码品读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】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深入了解</a:t>
            </a:r>
            <a:r>
              <a:rPr lang="en-US" altLang="zh-CN" b="1" i="0" dirty="0" err="1" smtClean="0">
                <a:solidFill>
                  <a:srgbClr val="1C1F21"/>
                </a:solidFill>
                <a:effectLst/>
                <a:latin typeface="PingFang SC"/>
              </a:rPr>
              <a:t>FeignContract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协议解析过程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714902"/>
            <a:ext cx="10846409" cy="60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154"/>
            <a:ext cx="12192000" cy="61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</Words>
  <Application>Microsoft Office PowerPoint</Application>
  <PresentationFormat>宽屏</PresentationFormat>
  <Paragraphs>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28</cp:revision>
  <dcterms:created xsi:type="dcterms:W3CDTF">2023-05-06T11:29:39Z</dcterms:created>
  <dcterms:modified xsi:type="dcterms:W3CDTF">2023-05-06T13:50:53Z</dcterms:modified>
</cp:coreProperties>
</file>